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C44"/>
    <a:srgbClr val="C79B43"/>
    <a:srgbClr val="C29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97E5-86A6-4643-AC26-C34E36D36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0B5A1-1810-4CD3-8D7E-445E3E97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1855-392B-47D1-B6DC-D90F1448385D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F2429-243A-4CC1-B799-42671610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D4AE-6395-4209-AE24-37A751A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5E5A-8DA2-494F-A9C9-BEC6DDA83F7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FD3D7F0-7A54-4B15-9BFB-B9E7094B0E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87" y="303213"/>
            <a:ext cx="1158234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40D9-382E-4311-9C61-0D83BBB0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64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E8B2-9F6C-4AEA-AAB8-4C325948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09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59DEE-B546-4AEF-B880-F3ED4B03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1855-392B-47D1-B6DC-D90F14483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F511B-8717-451E-960D-2929BE8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7EBA1-AAF7-414F-A822-50C0FD0F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5E5A-8DA2-494F-A9C9-BEC6DDA83F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A6026C-801D-4AB7-9C50-B6E49F8AA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87" y="303213"/>
            <a:ext cx="1158234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78C5-9C0C-4376-830D-DAF553E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A7C8-865C-4A89-AC01-870B43DC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495AB-043E-4D59-B878-A78A43F3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827D6-2CB2-4249-BDC7-C5EAE3D5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1855-392B-47D1-B6DC-D90F1448385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531A-EF09-488E-A393-268471DB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F2E9D-DD19-4EE5-B47D-55376D62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5E5A-8DA2-494F-A9C9-BEC6DDA83F7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B7B893B-B22C-4333-96E3-E0613B9BF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87" y="303213"/>
            <a:ext cx="1158234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0D182-5115-4B96-9F22-A75444F8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@MJUChiangmai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64D3-260B-42D8-AA77-3D477040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www.MJU.ac.th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9D2BA-41AB-4B53-895E-A6508668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0 5387 3000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53E328-0EE2-473C-B9F8-73BB2E020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87" y="303213"/>
            <a:ext cx="1158234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1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B9863-1302-48B8-9FE0-AF734971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57C6F-C154-4C74-8BA0-42B6595B7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C99C44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 dirty="0"/>
              <a:t>@MJUChiangmai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197B-6403-46ED-972A-BA42ECAC2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C99C44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 dirty="0"/>
              <a:t>www.MJU.ac.th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BCB80-6956-457E-9EE7-66E47AA8F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C99C44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 dirty="0"/>
              <a:t>0 5387 3000</a:t>
            </a:r>
          </a:p>
        </p:txBody>
      </p:sp>
    </p:spTree>
    <p:extLst>
      <p:ext uri="{BB962C8B-B14F-4D97-AF65-F5344CB8AC3E}">
        <p14:creationId xmlns:p14="http://schemas.microsoft.com/office/powerpoint/2010/main" val="7534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9000" b="1" kern="1200">
          <a:solidFill>
            <a:schemeClr val="bg1"/>
          </a:solidFill>
          <a:latin typeface="Cordia New" panose="020B0304020202020204" pitchFamily="34" charset="-34"/>
          <a:ea typeface="+mj-ea"/>
          <a:cs typeface="Cordia New" panose="020B03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2A3D-0549-43EF-A0BF-C65A8AECA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CDF2D-3CDF-4E31-AB32-64A70B763FE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Cordia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NAMTHIP PROMPETCH</dc:creator>
  <cp:lastModifiedBy>NAMTHIP PROMPETCH</cp:lastModifiedBy>
  <cp:revision>2</cp:revision>
  <dcterms:created xsi:type="dcterms:W3CDTF">2023-02-21T07:51:18Z</dcterms:created>
  <dcterms:modified xsi:type="dcterms:W3CDTF">2023-02-21T08:47:22Z</dcterms:modified>
</cp:coreProperties>
</file>